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B1866-448E-4042-85B9-FEA3A1A883A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92513E-8619-4870-B0E3-A753B2C02CDF}">
      <dgm:prSet/>
      <dgm:spPr/>
      <dgm:t>
        <a:bodyPr/>
        <a:lstStyle/>
        <a:p>
          <a:r>
            <a:rPr lang="en-US"/>
            <a:t>What is Threat intelligence?</a:t>
          </a:r>
        </a:p>
      </dgm:t>
    </dgm:pt>
    <dgm:pt modelId="{B453A43C-9B5B-4E28-BF35-1DC2139FC266}" type="parTrans" cxnId="{5FF90CD3-2F76-4E59-8548-3D77B5A53DB7}">
      <dgm:prSet/>
      <dgm:spPr/>
      <dgm:t>
        <a:bodyPr/>
        <a:lstStyle/>
        <a:p>
          <a:endParaRPr lang="en-US"/>
        </a:p>
      </dgm:t>
    </dgm:pt>
    <dgm:pt modelId="{D52DA6A4-FA85-4AB2-BB68-98926ECC836F}" type="sibTrans" cxnId="{5FF90CD3-2F76-4E59-8548-3D77B5A53DB7}">
      <dgm:prSet/>
      <dgm:spPr/>
      <dgm:t>
        <a:bodyPr/>
        <a:lstStyle/>
        <a:p>
          <a:endParaRPr lang="en-US"/>
        </a:p>
      </dgm:t>
    </dgm:pt>
    <dgm:pt modelId="{226B0ADA-3134-46B8-A4CD-E5D6AA2605E9}">
      <dgm:prSet/>
      <dgm:spPr/>
      <dgm:t>
        <a:bodyPr/>
        <a:lstStyle/>
        <a:p>
          <a:r>
            <a:rPr lang="en-US"/>
            <a:t>What is Cyber threat intelligence?</a:t>
          </a:r>
        </a:p>
      </dgm:t>
    </dgm:pt>
    <dgm:pt modelId="{BDC1DC1B-ACD7-4C11-9315-A3A3781FD810}" type="parTrans" cxnId="{F40ABBAB-C01B-497D-9B1A-DACE57ABCE32}">
      <dgm:prSet/>
      <dgm:spPr/>
      <dgm:t>
        <a:bodyPr/>
        <a:lstStyle/>
        <a:p>
          <a:endParaRPr lang="en-US"/>
        </a:p>
      </dgm:t>
    </dgm:pt>
    <dgm:pt modelId="{068C2BB3-3E24-4FE7-A24A-536603384AC7}" type="sibTrans" cxnId="{F40ABBAB-C01B-497D-9B1A-DACE57ABCE32}">
      <dgm:prSet/>
      <dgm:spPr/>
      <dgm:t>
        <a:bodyPr/>
        <a:lstStyle/>
        <a:p>
          <a:endParaRPr lang="en-US"/>
        </a:p>
      </dgm:t>
    </dgm:pt>
    <dgm:pt modelId="{CACBFC07-FFEF-4B9D-8CA5-5137866D9F57}" type="pres">
      <dgm:prSet presAssocID="{E91B1866-448E-4042-85B9-FEA3A1A883A5}" presName="root" presStyleCnt="0">
        <dgm:presLayoutVars>
          <dgm:dir/>
          <dgm:resizeHandles val="exact"/>
        </dgm:presLayoutVars>
      </dgm:prSet>
      <dgm:spPr/>
    </dgm:pt>
    <dgm:pt modelId="{3D912ADF-B96D-4435-9090-A0369C857691}" type="pres">
      <dgm:prSet presAssocID="{5492513E-8619-4870-B0E3-A753B2C02CDF}" presName="compNode" presStyleCnt="0"/>
      <dgm:spPr/>
    </dgm:pt>
    <dgm:pt modelId="{546D967A-108F-47DC-BB29-76348A1B146D}" type="pres">
      <dgm:prSet presAssocID="{5492513E-8619-4870-B0E3-A753B2C02CD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C7774F0-3207-4FA0-9634-091A6C754DA7}" type="pres">
      <dgm:prSet presAssocID="{5492513E-8619-4870-B0E3-A753B2C02CDF}" presName="spaceRect" presStyleCnt="0"/>
      <dgm:spPr/>
    </dgm:pt>
    <dgm:pt modelId="{17650602-D4A7-48D4-A5A3-2AD64677263A}" type="pres">
      <dgm:prSet presAssocID="{5492513E-8619-4870-B0E3-A753B2C02CDF}" presName="textRect" presStyleLbl="revTx" presStyleIdx="0" presStyleCnt="2">
        <dgm:presLayoutVars>
          <dgm:chMax val="1"/>
          <dgm:chPref val="1"/>
        </dgm:presLayoutVars>
      </dgm:prSet>
      <dgm:spPr/>
    </dgm:pt>
    <dgm:pt modelId="{51DC38AF-74AF-4C8F-A821-8C7513CEB795}" type="pres">
      <dgm:prSet presAssocID="{D52DA6A4-FA85-4AB2-BB68-98926ECC836F}" presName="sibTrans" presStyleCnt="0"/>
      <dgm:spPr/>
    </dgm:pt>
    <dgm:pt modelId="{FED77A4A-BCB1-4104-9F24-2F8389405132}" type="pres">
      <dgm:prSet presAssocID="{226B0ADA-3134-46B8-A4CD-E5D6AA2605E9}" presName="compNode" presStyleCnt="0"/>
      <dgm:spPr/>
    </dgm:pt>
    <dgm:pt modelId="{3B00A4F7-4409-4E2B-ABB1-98BDAEF5C92C}" type="pres">
      <dgm:prSet presAssocID="{226B0ADA-3134-46B8-A4CD-E5D6AA2605E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45933EE-A619-4CEA-9552-8029155A05AB}" type="pres">
      <dgm:prSet presAssocID="{226B0ADA-3134-46B8-A4CD-E5D6AA2605E9}" presName="spaceRect" presStyleCnt="0"/>
      <dgm:spPr/>
    </dgm:pt>
    <dgm:pt modelId="{81A10AA9-7365-4EEF-B6BC-D831E1724F5C}" type="pres">
      <dgm:prSet presAssocID="{226B0ADA-3134-46B8-A4CD-E5D6AA2605E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19475B-218E-4E1F-9D2A-EF34FB30D6DC}" type="presOf" srcId="{5492513E-8619-4870-B0E3-A753B2C02CDF}" destId="{17650602-D4A7-48D4-A5A3-2AD64677263A}" srcOrd="0" destOrd="0" presId="urn:microsoft.com/office/officeart/2018/2/layout/IconLabelList"/>
    <dgm:cxn modelId="{F40ABBAB-C01B-497D-9B1A-DACE57ABCE32}" srcId="{E91B1866-448E-4042-85B9-FEA3A1A883A5}" destId="{226B0ADA-3134-46B8-A4CD-E5D6AA2605E9}" srcOrd="1" destOrd="0" parTransId="{BDC1DC1B-ACD7-4C11-9315-A3A3781FD810}" sibTransId="{068C2BB3-3E24-4FE7-A24A-536603384AC7}"/>
    <dgm:cxn modelId="{C390A1CB-3DBF-44FE-A470-361A3A5BC702}" type="presOf" srcId="{E91B1866-448E-4042-85B9-FEA3A1A883A5}" destId="{CACBFC07-FFEF-4B9D-8CA5-5137866D9F57}" srcOrd="0" destOrd="0" presId="urn:microsoft.com/office/officeart/2018/2/layout/IconLabelList"/>
    <dgm:cxn modelId="{5FF90CD3-2F76-4E59-8548-3D77B5A53DB7}" srcId="{E91B1866-448E-4042-85B9-FEA3A1A883A5}" destId="{5492513E-8619-4870-B0E3-A753B2C02CDF}" srcOrd="0" destOrd="0" parTransId="{B453A43C-9B5B-4E28-BF35-1DC2139FC266}" sibTransId="{D52DA6A4-FA85-4AB2-BB68-98926ECC836F}"/>
    <dgm:cxn modelId="{4CE87BE2-57ED-40A7-A2E3-5A602148656E}" type="presOf" srcId="{226B0ADA-3134-46B8-A4CD-E5D6AA2605E9}" destId="{81A10AA9-7365-4EEF-B6BC-D831E1724F5C}" srcOrd="0" destOrd="0" presId="urn:microsoft.com/office/officeart/2018/2/layout/IconLabelList"/>
    <dgm:cxn modelId="{E9343837-AE0B-489E-A898-B3B3ED1A6144}" type="presParOf" srcId="{CACBFC07-FFEF-4B9D-8CA5-5137866D9F57}" destId="{3D912ADF-B96D-4435-9090-A0369C857691}" srcOrd="0" destOrd="0" presId="urn:microsoft.com/office/officeart/2018/2/layout/IconLabelList"/>
    <dgm:cxn modelId="{EC359FD0-3845-4ED0-B456-8E51CB49AE13}" type="presParOf" srcId="{3D912ADF-B96D-4435-9090-A0369C857691}" destId="{546D967A-108F-47DC-BB29-76348A1B146D}" srcOrd="0" destOrd="0" presId="urn:microsoft.com/office/officeart/2018/2/layout/IconLabelList"/>
    <dgm:cxn modelId="{2D6F0C4D-6E4A-4DCC-B5ED-BDCC1165564D}" type="presParOf" srcId="{3D912ADF-B96D-4435-9090-A0369C857691}" destId="{EC7774F0-3207-4FA0-9634-091A6C754DA7}" srcOrd="1" destOrd="0" presId="urn:microsoft.com/office/officeart/2018/2/layout/IconLabelList"/>
    <dgm:cxn modelId="{45BE6C9C-B7D7-44D0-BAF4-F52DD35AB158}" type="presParOf" srcId="{3D912ADF-B96D-4435-9090-A0369C857691}" destId="{17650602-D4A7-48D4-A5A3-2AD64677263A}" srcOrd="2" destOrd="0" presId="urn:microsoft.com/office/officeart/2018/2/layout/IconLabelList"/>
    <dgm:cxn modelId="{4481E55C-AA6F-4BF4-8939-F84B40929F35}" type="presParOf" srcId="{CACBFC07-FFEF-4B9D-8CA5-5137866D9F57}" destId="{51DC38AF-74AF-4C8F-A821-8C7513CEB795}" srcOrd="1" destOrd="0" presId="urn:microsoft.com/office/officeart/2018/2/layout/IconLabelList"/>
    <dgm:cxn modelId="{05D27314-5298-4DD5-BA86-B80716E10754}" type="presParOf" srcId="{CACBFC07-FFEF-4B9D-8CA5-5137866D9F57}" destId="{FED77A4A-BCB1-4104-9F24-2F8389405132}" srcOrd="2" destOrd="0" presId="urn:microsoft.com/office/officeart/2018/2/layout/IconLabelList"/>
    <dgm:cxn modelId="{9EDBFD50-4443-4DB2-8DB4-6179CA3EE557}" type="presParOf" srcId="{FED77A4A-BCB1-4104-9F24-2F8389405132}" destId="{3B00A4F7-4409-4E2B-ABB1-98BDAEF5C92C}" srcOrd="0" destOrd="0" presId="urn:microsoft.com/office/officeart/2018/2/layout/IconLabelList"/>
    <dgm:cxn modelId="{F677BDF5-B87C-462D-86DD-176934EC5DE8}" type="presParOf" srcId="{FED77A4A-BCB1-4104-9F24-2F8389405132}" destId="{145933EE-A619-4CEA-9552-8029155A05AB}" srcOrd="1" destOrd="0" presId="urn:microsoft.com/office/officeart/2018/2/layout/IconLabelList"/>
    <dgm:cxn modelId="{F2BED188-B083-4059-8546-9C7165CD27E4}" type="presParOf" srcId="{FED77A4A-BCB1-4104-9F24-2F8389405132}" destId="{81A10AA9-7365-4EEF-B6BC-D831E1724F5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82CC1-5870-4050-8C4D-79F1EB31CC4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FE5CAB-7B74-4E2D-B0B5-45F986F7CE67}">
      <dgm:prSet/>
      <dgm:spPr/>
      <dgm:t>
        <a:bodyPr/>
        <a:lstStyle/>
        <a:p>
          <a:r>
            <a:rPr lang="en-US"/>
            <a:t>Timely</a:t>
          </a:r>
        </a:p>
      </dgm:t>
    </dgm:pt>
    <dgm:pt modelId="{0824A5BA-0411-4977-998B-2BDC31B4643D}" type="parTrans" cxnId="{F383FF77-ABE7-47FB-8F26-EB0899613B19}">
      <dgm:prSet/>
      <dgm:spPr/>
      <dgm:t>
        <a:bodyPr/>
        <a:lstStyle/>
        <a:p>
          <a:endParaRPr lang="en-US"/>
        </a:p>
      </dgm:t>
    </dgm:pt>
    <dgm:pt modelId="{444D68D5-E586-4F09-B36C-C1A43BF597E2}" type="sibTrans" cxnId="{F383FF77-ABE7-47FB-8F26-EB0899613B19}">
      <dgm:prSet/>
      <dgm:spPr/>
      <dgm:t>
        <a:bodyPr/>
        <a:lstStyle/>
        <a:p>
          <a:endParaRPr lang="en-US"/>
        </a:p>
      </dgm:t>
    </dgm:pt>
    <dgm:pt modelId="{33EA12DE-B979-492D-A574-B65ED26C87C6}">
      <dgm:prSet/>
      <dgm:spPr/>
      <dgm:t>
        <a:bodyPr/>
        <a:lstStyle/>
        <a:p>
          <a:r>
            <a:rPr lang="en-US"/>
            <a:t>Relevant</a:t>
          </a:r>
        </a:p>
      </dgm:t>
    </dgm:pt>
    <dgm:pt modelId="{2D9FBA03-6B9C-4460-BDC6-5ED6E72685A7}" type="parTrans" cxnId="{8035DDD0-9C9E-4567-9992-6AB3BA34C160}">
      <dgm:prSet/>
      <dgm:spPr/>
      <dgm:t>
        <a:bodyPr/>
        <a:lstStyle/>
        <a:p>
          <a:endParaRPr lang="en-US"/>
        </a:p>
      </dgm:t>
    </dgm:pt>
    <dgm:pt modelId="{A0D5D4E2-8C0A-4AC4-81D1-679B9F55667E}" type="sibTrans" cxnId="{8035DDD0-9C9E-4567-9992-6AB3BA34C160}">
      <dgm:prSet/>
      <dgm:spPr/>
      <dgm:t>
        <a:bodyPr/>
        <a:lstStyle/>
        <a:p>
          <a:endParaRPr lang="en-US"/>
        </a:p>
      </dgm:t>
    </dgm:pt>
    <dgm:pt modelId="{8F7895BE-DC8E-44F2-9412-B0F707B4E919}">
      <dgm:prSet/>
      <dgm:spPr/>
      <dgm:t>
        <a:bodyPr/>
        <a:lstStyle/>
        <a:p>
          <a:r>
            <a:rPr lang="en-US"/>
            <a:t>Accurate</a:t>
          </a:r>
        </a:p>
      </dgm:t>
    </dgm:pt>
    <dgm:pt modelId="{9CF791D9-E109-4EAF-A155-8B3C2BEF118E}" type="parTrans" cxnId="{992A6599-D5E3-4CF3-83B2-4696A63FFB90}">
      <dgm:prSet/>
      <dgm:spPr/>
      <dgm:t>
        <a:bodyPr/>
        <a:lstStyle/>
        <a:p>
          <a:endParaRPr lang="en-US"/>
        </a:p>
      </dgm:t>
    </dgm:pt>
    <dgm:pt modelId="{01800BCD-97B0-4F95-BC87-783042DE264D}" type="sibTrans" cxnId="{992A6599-D5E3-4CF3-83B2-4696A63FFB90}">
      <dgm:prSet/>
      <dgm:spPr/>
      <dgm:t>
        <a:bodyPr/>
        <a:lstStyle/>
        <a:p>
          <a:endParaRPr lang="en-US"/>
        </a:p>
      </dgm:t>
    </dgm:pt>
    <dgm:pt modelId="{FC884F05-54FE-44E8-AA58-B554CB622235}">
      <dgm:prSet/>
      <dgm:spPr/>
      <dgm:t>
        <a:bodyPr/>
        <a:lstStyle/>
        <a:p>
          <a:r>
            <a:rPr lang="en-US"/>
            <a:t>Specific</a:t>
          </a:r>
        </a:p>
      </dgm:t>
    </dgm:pt>
    <dgm:pt modelId="{3EA4C529-1D40-488E-9DF1-FF54390B8248}" type="parTrans" cxnId="{A4500B9A-FB84-494F-998C-DC78209C0712}">
      <dgm:prSet/>
      <dgm:spPr/>
      <dgm:t>
        <a:bodyPr/>
        <a:lstStyle/>
        <a:p>
          <a:endParaRPr lang="en-US"/>
        </a:p>
      </dgm:t>
    </dgm:pt>
    <dgm:pt modelId="{4C834E94-FEDC-41EC-98B9-487201E511AC}" type="sibTrans" cxnId="{A4500B9A-FB84-494F-998C-DC78209C0712}">
      <dgm:prSet/>
      <dgm:spPr/>
      <dgm:t>
        <a:bodyPr/>
        <a:lstStyle/>
        <a:p>
          <a:endParaRPr lang="en-US"/>
        </a:p>
      </dgm:t>
    </dgm:pt>
    <dgm:pt modelId="{BD405B4F-4B76-4151-A8D4-53C19E2353F0}">
      <dgm:prSet/>
      <dgm:spPr/>
      <dgm:t>
        <a:bodyPr/>
        <a:lstStyle/>
        <a:p>
          <a:r>
            <a:rPr lang="en-US"/>
            <a:t>Actionable</a:t>
          </a:r>
        </a:p>
      </dgm:t>
    </dgm:pt>
    <dgm:pt modelId="{684CDA17-D1E7-48A8-B999-7F359C71913C}" type="parTrans" cxnId="{CC81DCF9-C126-43A7-B8B2-653B3A1DE15D}">
      <dgm:prSet/>
      <dgm:spPr/>
      <dgm:t>
        <a:bodyPr/>
        <a:lstStyle/>
        <a:p>
          <a:endParaRPr lang="en-US"/>
        </a:p>
      </dgm:t>
    </dgm:pt>
    <dgm:pt modelId="{62B0B7FA-7F3D-49BB-A633-7851A1343D21}" type="sibTrans" cxnId="{CC81DCF9-C126-43A7-B8B2-653B3A1DE15D}">
      <dgm:prSet/>
      <dgm:spPr/>
      <dgm:t>
        <a:bodyPr/>
        <a:lstStyle/>
        <a:p>
          <a:endParaRPr lang="en-US"/>
        </a:p>
      </dgm:t>
    </dgm:pt>
    <dgm:pt modelId="{289FCA0C-7804-4853-A752-341D1DF2F660}" type="pres">
      <dgm:prSet presAssocID="{41682CC1-5870-4050-8C4D-79F1EB31CC4F}" presName="root" presStyleCnt="0">
        <dgm:presLayoutVars>
          <dgm:dir/>
          <dgm:resizeHandles val="exact"/>
        </dgm:presLayoutVars>
      </dgm:prSet>
      <dgm:spPr/>
    </dgm:pt>
    <dgm:pt modelId="{9C87F754-9375-4917-9C6D-7FC923FF3892}" type="pres">
      <dgm:prSet presAssocID="{D1FE5CAB-7B74-4E2D-B0B5-45F986F7CE67}" presName="compNode" presStyleCnt="0"/>
      <dgm:spPr/>
    </dgm:pt>
    <dgm:pt modelId="{51AC4AE6-0FF8-41F3-9248-8DE07D4D016C}" type="pres">
      <dgm:prSet presAssocID="{D1FE5CAB-7B74-4E2D-B0B5-45F986F7CE6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CB6D28E-88BF-4D61-A081-5672627F9402}" type="pres">
      <dgm:prSet presAssocID="{D1FE5CAB-7B74-4E2D-B0B5-45F986F7CE67}" presName="spaceRect" presStyleCnt="0"/>
      <dgm:spPr/>
    </dgm:pt>
    <dgm:pt modelId="{A8662A97-258C-43E8-A770-A1D2D8D08AD1}" type="pres">
      <dgm:prSet presAssocID="{D1FE5CAB-7B74-4E2D-B0B5-45F986F7CE67}" presName="textRect" presStyleLbl="revTx" presStyleIdx="0" presStyleCnt="5">
        <dgm:presLayoutVars>
          <dgm:chMax val="1"/>
          <dgm:chPref val="1"/>
        </dgm:presLayoutVars>
      </dgm:prSet>
      <dgm:spPr/>
    </dgm:pt>
    <dgm:pt modelId="{DDD89C7A-D64F-4DBB-BAAD-980EBCA7BA12}" type="pres">
      <dgm:prSet presAssocID="{444D68D5-E586-4F09-B36C-C1A43BF597E2}" presName="sibTrans" presStyleCnt="0"/>
      <dgm:spPr/>
    </dgm:pt>
    <dgm:pt modelId="{CF644334-F26C-4CA9-8642-CB299196DA35}" type="pres">
      <dgm:prSet presAssocID="{33EA12DE-B979-492D-A574-B65ED26C87C6}" presName="compNode" presStyleCnt="0"/>
      <dgm:spPr/>
    </dgm:pt>
    <dgm:pt modelId="{950C1FBD-41D4-4F3B-B983-E3557690BA9C}" type="pres">
      <dgm:prSet presAssocID="{33EA12DE-B979-492D-A574-B65ED26C87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3DAE743-D334-49EE-823A-68E8B5708690}" type="pres">
      <dgm:prSet presAssocID="{33EA12DE-B979-492D-A574-B65ED26C87C6}" presName="spaceRect" presStyleCnt="0"/>
      <dgm:spPr/>
    </dgm:pt>
    <dgm:pt modelId="{72B8802F-E9D5-4C78-A879-BB0435060000}" type="pres">
      <dgm:prSet presAssocID="{33EA12DE-B979-492D-A574-B65ED26C87C6}" presName="textRect" presStyleLbl="revTx" presStyleIdx="1" presStyleCnt="5">
        <dgm:presLayoutVars>
          <dgm:chMax val="1"/>
          <dgm:chPref val="1"/>
        </dgm:presLayoutVars>
      </dgm:prSet>
      <dgm:spPr/>
    </dgm:pt>
    <dgm:pt modelId="{D63BB5BC-5EBA-4EF5-A79B-C9B939088B5C}" type="pres">
      <dgm:prSet presAssocID="{A0D5D4E2-8C0A-4AC4-81D1-679B9F55667E}" presName="sibTrans" presStyleCnt="0"/>
      <dgm:spPr/>
    </dgm:pt>
    <dgm:pt modelId="{62A0B71B-CEDE-4B97-A660-D237FDCC9411}" type="pres">
      <dgm:prSet presAssocID="{8F7895BE-DC8E-44F2-9412-B0F707B4E919}" presName="compNode" presStyleCnt="0"/>
      <dgm:spPr/>
    </dgm:pt>
    <dgm:pt modelId="{5B8ABFD3-8472-466A-BB95-482AED18015B}" type="pres">
      <dgm:prSet presAssocID="{8F7895BE-DC8E-44F2-9412-B0F707B4E9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01306481-9324-4067-AA4B-7A4F6BCFB83A}" type="pres">
      <dgm:prSet presAssocID="{8F7895BE-DC8E-44F2-9412-B0F707B4E919}" presName="spaceRect" presStyleCnt="0"/>
      <dgm:spPr/>
    </dgm:pt>
    <dgm:pt modelId="{FE805677-EB38-49A8-86CC-91A19C23280C}" type="pres">
      <dgm:prSet presAssocID="{8F7895BE-DC8E-44F2-9412-B0F707B4E919}" presName="textRect" presStyleLbl="revTx" presStyleIdx="2" presStyleCnt="5">
        <dgm:presLayoutVars>
          <dgm:chMax val="1"/>
          <dgm:chPref val="1"/>
        </dgm:presLayoutVars>
      </dgm:prSet>
      <dgm:spPr/>
    </dgm:pt>
    <dgm:pt modelId="{A9202EE5-8676-4651-979E-C60F36451812}" type="pres">
      <dgm:prSet presAssocID="{01800BCD-97B0-4F95-BC87-783042DE264D}" presName="sibTrans" presStyleCnt="0"/>
      <dgm:spPr/>
    </dgm:pt>
    <dgm:pt modelId="{23311923-6EDD-44AD-9F2D-6CFA25213296}" type="pres">
      <dgm:prSet presAssocID="{FC884F05-54FE-44E8-AA58-B554CB622235}" presName="compNode" presStyleCnt="0"/>
      <dgm:spPr/>
    </dgm:pt>
    <dgm:pt modelId="{1ECE739E-D0DA-4786-9FF6-D94C5B53794A}" type="pres">
      <dgm:prSet presAssocID="{FC884F05-54FE-44E8-AA58-B554CB62223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70FCD1E-1DF2-4951-801A-D7F75E3414EC}" type="pres">
      <dgm:prSet presAssocID="{FC884F05-54FE-44E8-AA58-B554CB622235}" presName="spaceRect" presStyleCnt="0"/>
      <dgm:spPr/>
    </dgm:pt>
    <dgm:pt modelId="{C7A24871-028D-45FB-BA13-E6F3CDCE317F}" type="pres">
      <dgm:prSet presAssocID="{FC884F05-54FE-44E8-AA58-B554CB622235}" presName="textRect" presStyleLbl="revTx" presStyleIdx="3" presStyleCnt="5">
        <dgm:presLayoutVars>
          <dgm:chMax val="1"/>
          <dgm:chPref val="1"/>
        </dgm:presLayoutVars>
      </dgm:prSet>
      <dgm:spPr/>
    </dgm:pt>
    <dgm:pt modelId="{D68BFA24-8A49-486A-8068-021F32D134A5}" type="pres">
      <dgm:prSet presAssocID="{4C834E94-FEDC-41EC-98B9-487201E511AC}" presName="sibTrans" presStyleCnt="0"/>
      <dgm:spPr/>
    </dgm:pt>
    <dgm:pt modelId="{C9430C42-9FF3-4315-8EB0-F55DA7241ED7}" type="pres">
      <dgm:prSet presAssocID="{BD405B4F-4B76-4151-A8D4-53C19E2353F0}" presName="compNode" presStyleCnt="0"/>
      <dgm:spPr/>
    </dgm:pt>
    <dgm:pt modelId="{7BD8F991-8F41-49FC-8C1F-E0A171D46A09}" type="pres">
      <dgm:prSet presAssocID="{BD405B4F-4B76-4151-A8D4-53C19E2353F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600EC1B-CEE3-43EF-8CC5-9F6BC5840175}" type="pres">
      <dgm:prSet presAssocID="{BD405B4F-4B76-4151-A8D4-53C19E2353F0}" presName="spaceRect" presStyleCnt="0"/>
      <dgm:spPr/>
    </dgm:pt>
    <dgm:pt modelId="{D88691FE-6939-4B75-9FCC-6766CAAA471F}" type="pres">
      <dgm:prSet presAssocID="{BD405B4F-4B76-4151-A8D4-53C19E2353F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CF65252-C26C-4CDE-8A3B-8D437D2851F3}" type="presOf" srcId="{BD405B4F-4B76-4151-A8D4-53C19E2353F0}" destId="{D88691FE-6939-4B75-9FCC-6766CAAA471F}" srcOrd="0" destOrd="0" presId="urn:microsoft.com/office/officeart/2018/2/layout/IconLabelList"/>
    <dgm:cxn modelId="{F383FF77-ABE7-47FB-8F26-EB0899613B19}" srcId="{41682CC1-5870-4050-8C4D-79F1EB31CC4F}" destId="{D1FE5CAB-7B74-4E2D-B0B5-45F986F7CE67}" srcOrd="0" destOrd="0" parTransId="{0824A5BA-0411-4977-998B-2BDC31B4643D}" sibTransId="{444D68D5-E586-4F09-B36C-C1A43BF597E2}"/>
    <dgm:cxn modelId="{36A9458D-5F64-402C-923F-26FC6FEDFB07}" type="presOf" srcId="{41682CC1-5870-4050-8C4D-79F1EB31CC4F}" destId="{289FCA0C-7804-4853-A752-341D1DF2F660}" srcOrd="0" destOrd="0" presId="urn:microsoft.com/office/officeart/2018/2/layout/IconLabelList"/>
    <dgm:cxn modelId="{992A6599-D5E3-4CF3-83B2-4696A63FFB90}" srcId="{41682CC1-5870-4050-8C4D-79F1EB31CC4F}" destId="{8F7895BE-DC8E-44F2-9412-B0F707B4E919}" srcOrd="2" destOrd="0" parTransId="{9CF791D9-E109-4EAF-A155-8B3C2BEF118E}" sibTransId="{01800BCD-97B0-4F95-BC87-783042DE264D}"/>
    <dgm:cxn modelId="{A4500B9A-FB84-494F-998C-DC78209C0712}" srcId="{41682CC1-5870-4050-8C4D-79F1EB31CC4F}" destId="{FC884F05-54FE-44E8-AA58-B554CB622235}" srcOrd="3" destOrd="0" parTransId="{3EA4C529-1D40-488E-9DF1-FF54390B8248}" sibTransId="{4C834E94-FEDC-41EC-98B9-487201E511AC}"/>
    <dgm:cxn modelId="{823254AB-FA46-450D-89B5-A8EB56DE5A33}" type="presOf" srcId="{8F7895BE-DC8E-44F2-9412-B0F707B4E919}" destId="{FE805677-EB38-49A8-86CC-91A19C23280C}" srcOrd="0" destOrd="0" presId="urn:microsoft.com/office/officeart/2018/2/layout/IconLabelList"/>
    <dgm:cxn modelId="{A4A687C1-A89F-470D-B18F-F5210508A18B}" type="presOf" srcId="{FC884F05-54FE-44E8-AA58-B554CB622235}" destId="{C7A24871-028D-45FB-BA13-E6F3CDCE317F}" srcOrd="0" destOrd="0" presId="urn:microsoft.com/office/officeart/2018/2/layout/IconLabelList"/>
    <dgm:cxn modelId="{8035DDD0-9C9E-4567-9992-6AB3BA34C160}" srcId="{41682CC1-5870-4050-8C4D-79F1EB31CC4F}" destId="{33EA12DE-B979-492D-A574-B65ED26C87C6}" srcOrd="1" destOrd="0" parTransId="{2D9FBA03-6B9C-4460-BDC6-5ED6E72685A7}" sibTransId="{A0D5D4E2-8C0A-4AC4-81D1-679B9F55667E}"/>
    <dgm:cxn modelId="{AF6719EA-F648-47C8-B2C1-AB6DBCE985C1}" type="presOf" srcId="{D1FE5CAB-7B74-4E2D-B0B5-45F986F7CE67}" destId="{A8662A97-258C-43E8-A770-A1D2D8D08AD1}" srcOrd="0" destOrd="0" presId="urn:microsoft.com/office/officeart/2018/2/layout/IconLabelList"/>
    <dgm:cxn modelId="{CC81DCF9-C126-43A7-B8B2-653B3A1DE15D}" srcId="{41682CC1-5870-4050-8C4D-79F1EB31CC4F}" destId="{BD405B4F-4B76-4151-A8D4-53C19E2353F0}" srcOrd="4" destOrd="0" parTransId="{684CDA17-D1E7-48A8-B999-7F359C71913C}" sibTransId="{62B0B7FA-7F3D-49BB-A633-7851A1343D21}"/>
    <dgm:cxn modelId="{809A2CFC-F599-49B8-8757-4A811F00AD5B}" type="presOf" srcId="{33EA12DE-B979-492D-A574-B65ED26C87C6}" destId="{72B8802F-E9D5-4C78-A879-BB0435060000}" srcOrd="0" destOrd="0" presId="urn:microsoft.com/office/officeart/2018/2/layout/IconLabelList"/>
    <dgm:cxn modelId="{8E4BC4A1-2D97-4309-B80E-85BCD13FB96F}" type="presParOf" srcId="{289FCA0C-7804-4853-A752-341D1DF2F660}" destId="{9C87F754-9375-4917-9C6D-7FC923FF3892}" srcOrd="0" destOrd="0" presId="urn:microsoft.com/office/officeart/2018/2/layout/IconLabelList"/>
    <dgm:cxn modelId="{9AB8B844-9B12-4664-862F-0F91B9EADEB3}" type="presParOf" srcId="{9C87F754-9375-4917-9C6D-7FC923FF3892}" destId="{51AC4AE6-0FF8-41F3-9248-8DE07D4D016C}" srcOrd="0" destOrd="0" presId="urn:microsoft.com/office/officeart/2018/2/layout/IconLabelList"/>
    <dgm:cxn modelId="{E0C8E671-002D-4570-ADBB-09EA55BBB7B2}" type="presParOf" srcId="{9C87F754-9375-4917-9C6D-7FC923FF3892}" destId="{5CB6D28E-88BF-4D61-A081-5672627F9402}" srcOrd="1" destOrd="0" presId="urn:microsoft.com/office/officeart/2018/2/layout/IconLabelList"/>
    <dgm:cxn modelId="{7CB4D186-D01B-41B4-A054-BB01D2190DE3}" type="presParOf" srcId="{9C87F754-9375-4917-9C6D-7FC923FF3892}" destId="{A8662A97-258C-43E8-A770-A1D2D8D08AD1}" srcOrd="2" destOrd="0" presId="urn:microsoft.com/office/officeart/2018/2/layout/IconLabelList"/>
    <dgm:cxn modelId="{5B241DD8-8C05-4419-B4BC-1B85BD527D2B}" type="presParOf" srcId="{289FCA0C-7804-4853-A752-341D1DF2F660}" destId="{DDD89C7A-D64F-4DBB-BAAD-980EBCA7BA12}" srcOrd="1" destOrd="0" presId="urn:microsoft.com/office/officeart/2018/2/layout/IconLabelList"/>
    <dgm:cxn modelId="{BBE90070-D4AB-411D-B1AA-68E31526123B}" type="presParOf" srcId="{289FCA0C-7804-4853-A752-341D1DF2F660}" destId="{CF644334-F26C-4CA9-8642-CB299196DA35}" srcOrd="2" destOrd="0" presId="urn:microsoft.com/office/officeart/2018/2/layout/IconLabelList"/>
    <dgm:cxn modelId="{768574D4-BD31-4778-8B8E-543DC8F0CE2D}" type="presParOf" srcId="{CF644334-F26C-4CA9-8642-CB299196DA35}" destId="{950C1FBD-41D4-4F3B-B983-E3557690BA9C}" srcOrd="0" destOrd="0" presId="urn:microsoft.com/office/officeart/2018/2/layout/IconLabelList"/>
    <dgm:cxn modelId="{0D4EAFD3-CFDB-451F-8BE7-CC9AC22111B8}" type="presParOf" srcId="{CF644334-F26C-4CA9-8642-CB299196DA35}" destId="{C3DAE743-D334-49EE-823A-68E8B5708690}" srcOrd="1" destOrd="0" presId="urn:microsoft.com/office/officeart/2018/2/layout/IconLabelList"/>
    <dgm:cxn modelId="{54648560-7357-45D9-BC72-1527976EA0E6}" type="presParOf" srcId="{CF644334-F26C-4CA9-8642-CB299196DA35}" destId="{72B8802F-E9D5-4C78-A879-BB0435060000}" srcOrd="2" destOrd="0" presId="urn:microsoft.com/office/officeart/2018/2/layout/IconLabelList"/>
    <dgm:cxn modelId="{38068B19-3A26-4423-9458-41A7CD00D92A}" type="presParOf" srcId="{289FCA0C-7804-4853-A752-341D1DF2F660}" destId="{D63BB5BC-5EBA-4EF5-A79B-C9B939088B5C}" srcOrd="3" destOrd="0" presId="urn:microsoft.com/office/officeart/2018/2/layout/IconLabelList"/>
    <dgm:cxn modelId="{02FDC7C0-84DF-4673-97E7-EADF4AEA0F7C}" type="presParOf" srcId="{289FCA0C-7804-4853-A752-341D1DF2F660}" destId="{62A0B71B-CEDE-4B97-A660-D237FDCC9411}" srcOrd="4" destOrd="0" presId="urn:microsoft.com/office/officeart/2018/2/layout/IconLabelList"/>
    <dgm:cxn modelId="{DD801A5C-9CFF-4B6E-BDAF-2464DB8BD1C0}" type="presParOf" srcId="{62A0B71B-CEDE-4B97-A660-D237FDCC9411}" destId="{5B8ABFD3-8472-466A-BB95-482AED18015B}" srcOrd="0" destOrd="0" presId="urn:microsoft.com/office/officeart/2018/2/layout/IconLabelList"/>
    <dgm:cxn modelId="{4D7CF138-CBA2-4BDF-A0C9-1E5228DB6474}" type="presParOf" srcId="{62A0B71B-CEDE-4B97-A660-D237FDCC9411}" destId="{01306481-9324-4067-AA4B-7A4F6BCFB83A}" srcOrd="1" destOrd="0" presId="urn:microsoft.com/office/officeart/2018/2/layout/IconLabelList"/>
    <dgm:cxn modelId="{5DF3E7C8-F3DC-4819-9310-1C6A80838F9E}" type="presParOf" srcId="{62A0B71B-CEDE-4B97-A660-D237FDCC9411}" destId="{FE805677-EB38-49A8-86CC-91A19C23280C}" srcOrd="2" destOrd="0" presId="urn:microsoft.com/office/officeart/2018/2/layout/IconLabelList"/>
    <dgm:cxn modelId="{E93DA572-1D90-46CD-BED9-EC5ED06A543E}" type="presParOf" srcId="{289FCA0C-7804-4853-A752-341D1DF2F660}" destId="{A9202EE5-8676-4651-979E-C60F36451812}" srcOrd="5" destOrd="0" presId="urn:microsoft.com/office/officeart/2018/2/layout/IconLabelList"/>
    <dgm:cxn modelId="{54A3B33E-EF35-4C23-B675-06D90BC745A8}" type="presParOf" srcId="{289FCA0C-7804-4853-A752-341D1DF2F660}" destId="{23311923-6EDD-44AD-9F2D-6CFA25213296}" srcOrd="6" destOrd="0" presId="urn:microsoft.com/office/officeart/2018/2/layout/IconLabelList"/>
    <dgm:cxn modelId="{4297C0D1-5537-44DC-AC7C-9D7CC465C292}" type="presParOf" srcId="{23311923-6EDD-44AD-9F2D-6CFA25213296}" destId="{1ECE739E-D0DA-4786-9FF6-D94C5B53794A}" srcOrd="0" destOrd="0" presId="urn:microsoft.com/office/officeart/2018/2/layout/IconLabelList"/>
    <dgm:cxn modelId="{D7E6BB88-AA3F-4BE4-99B7-B2DCC9FBE4E4}" type="presParOf" srcId="{23311923-6EDD-44AD-9F2D-6CFA25213296}" destId="{670FCD1E-1DF2-4951-801A-D7F75E3414EC}" srcOrd="1" destOrd="0" presId="urn:microsoft.com/office/officeart/2018/2/layout/IconLabelList"/>
    <dgm:cxn modelId="{D50B77EC-6B58-4A82-A41F-4DFBDB231C92}" type="presParOf" srcId="{23311923-6EDD-44AD-9F2D-6CFA25213296}" destId="{C7A24871-028D-45FB-BA13-E6F3CDCE317F}" srcOrd="2" destOrd="0" presId="urn:microsoft.com/office/officeart/2018/2/layout/IconLabelList"/>
    <dgm:cxn modelId="{45E65F11-596A-47AB-A1D3-7AF2CC81503A}" type="presParOf" srcId="{289FCA0C-7804-4853-A752-341D1DF2F660}" destId="{D68BFA24-8A49-486A-8068-021F32D134A5}" srcOrd="7" destOrd="0" presId="urn:microsoft.com/office/officeart/2018/2/layout/IconLabelList"/>
    <dgm:cxn modelId="{F1CDF4B0-047A-440C-8135-22BF9EC5B7EB}" type="presParOf" srcId="{289FCA0C-7804-4853-A752-341D1DF2F660}" destId="{C9430C42-9FF3-4315-8EB0-F55DA7241ED7}" srcOrd="8" destOrd="0" presId="urn:microsoft.com/office/officeart/2018/2/layout/IconLabelList"/>
    <dgm:cxn modelId="{6AC349FC-99C7-4972-A3D9-8C98F70E17DB}" type="presParOf" srcId="{C9430C42-9FF3-4315-8EB0-F55DA7241ED7}" destId="{7BD8F991-8F41-49FC-8C1F-E0A171D46A09}" srcOrd="0" destOrd="0" presId="urn:microsoft.com/office/officeart/2018/2/layout/IconLabelList"/>
    <dgm:cxn modelId="{B4E3556C-2700-4C8B-BE1E-B9EFDE35DFC2}" type="presParOf" srcId="{C9430C42-9FF3-4315-8EB0-F55DA7241ED7}" destId="{D600EC1B-CEE3-43EF-8CC5-9F6BC5840175}" srcOrd="1" destOrd="0" presId="urn:microsoft.com/office/officeart/2018/2/layout/IconLabelList"/>
    <dgm:cxn modelId="{37D6C182-CBEF-4BE2-8FDD-32E70CBE413B}" type="presParOf" srcId="{C9430C42-9FF3-4315-8EB0-F55DA7241ED7}" destId="{D88691FE-6939-4B75-9FCC-6766CAAA47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D967A-108F-47DC-BB29-76348A1B146D}">
      <dsp:nvSpPr>
        <dsp:cNvPr id="0" name=""/>
        <dsp:cNvSpPr/>
      </dsp:nvSpPr>
      <dsp:spPr>
        <a:xfrm>
          <a:off x="2004974" y="27198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50602-D4A7-48D4-A5A3-2AD64677263A}">
      <dsp:nvSpPr>
        <dsp:cNvPr id="0" name=""/>
        <dsp:cNvSpPr/>
      </dsp:nvSpPr>
      <dsp:spPr>
        <a:xfrm>
          <a:off x="816974" y="26862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Threat intelligence?</a:t>
          </a:r>
        </a:p>
      </dsp:txBody>
      <dsp:txXfrm>
        <a:off x="816974" y="2686253"/>
        <a:ext cx="4320000" cy="720000"/>
      </dsp:txXfrm>
    </dsp:sp>
    <dsp:sp modelId="{3B00A4F7-4409-4E2B-ABB1-98BDAEF5C92C}">
      <dsp:nvSpPr>
        <dsp:cNvPr id="0" name=""/>
        <dsp:cNvSpPr/>
      </dsp:nvSpPr>
      <dsp:spPr>
        <a:xfrm>
          <a:off x="7080975" y="27198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0AA9-7365-4EEF-B6BC-D831E1724F5C}">
      <dsp:nvSpPr>
        <dsp:cNvPr id="0" name=""/>
        <dsp:cNvSpPr/>
      </dsp:nvSpPr>
      <dsp:spPr>
        <a:xfrm>
          <a:off x="5892975" y="268625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Cyber threat intelligence?</a:t>
          </a:r>
        </a:p>
      </dsp:txBody>
      <dsp:txXfrm>
        <a:off x="5892975" y="268625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C4AE6-0FF8-41F3-9248-8DE07D4D016C}">
      <dsp:nvSpPr>
        <dsp:cNvPr id="0" name=""/>
        <dsp:cNvSpPr/>
      </dsp:nvSpPr>
      <dsp:spPr>
        <a:xfrm>
          <a:off x="879974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62A97-258C-43E8-A770-A1D2D8D08AD1}">
      <dsp:nvSpPr>
        <dsp:cNvPr id="0" name=""/>
        <dsp:cNvSpPr/>
      </dsp:nvSpPr>
      <dsp:spPr>
        <a:xfrm>
          <a:off x="384974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Timely</a:t>
          </a:r>
        </a:p>
      </dsp:txBody>
      <dsp:txXfrm>
        <a:off x="384974" y="2019143"/>
        <a:ext cx="1800000" cy="720000"/>
      </dsp:txXfrm>
    </dsp:sp>
    <dsp:sp modelId="{950C1FBD-41D4-4F3B-B983-E3557690BA9C}">
      <dsp:nvSpPr>
        <dsp:cNvPr id="0" name=""/>
        <dsp:cNvSpPr/>
      </dsp:nvSpPr>
      <dsp:spPr>
        <a:xfrm>
          <a:off x="2994974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8802F-E9D5-4C78-A879-BB0435060000}">
      <dsp:nvSpPr>
        <dsp:cNvPr id="0" name=""/>
        <dsp:cNvSpPr/>
      </dsp:nvSpPr>
      <dsp:spPr>
        <a:xfrm>
          <a:off x="2499974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Relevant</a:t>
          </a:r>
        </a:p>
      </dsp:txBody>
      <dsp:txXfrm>
        <a:off x="2499974" y="2019143"/>
        <a:ext cx="1800000" cy="720000"/>
      </dsp:txXfrm>
    </dsp:sp>
    <dsp:sp modelId="{5B8ABFD3-8472-466A-BB95-482AED18015B}">
      <dsp:nvSpPr>
        <dsp:cNvPr id="0" name=""/>
        <dsp:cNvSpPr/>
      </dsp:nvSpPr>
      <dsp:spPr>
        <a:xfrm>
          <a:off x="5109975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05677-EB38-49A8-86CC-91A19C23280C}">
      <dsp:nvSpPr>
        <dsp:cNvPr id="0" name=""/>
        <dsp:cNvSpPr/>
      </dsp:nvSpPr>
      <dsp:spPr>
        <a:xfrm>
          <a:off x="4614975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Accurate</a:t>
          </a:r>
        </a:p>
      </dsp:txBody>
      <dsp:txXfrm>
        <a:off x="4614975" y="2019143"/>
        <a:ext cx="1800000" cy="720000"/>
      </dsp:txXfrm>
    </dsp:sp>
    <dsp:sp modelId="{1ECE739E-D0DA-4786-9FF6-D94C5B53794A}">
      <dsp:nvSpPr>
        <dsp:cNvPr id="0" name=""/>
        <dsp:cNvSpPr/>
      </dsp:nvSpPr>
      <dsp:spPr>
        <a:xfrm>
          <a:off x="7224975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24871-028D-45FB-BA13-E6F3CDCE317F}">
      <dsp:nvSpPr>
        <dsp:cNvPr id="0" name=""/>
        <dsp:cNvSpPr/>
      </dsp:nvSpPr>
      <dsp:spPr>
        <a:xfrm>
          <a:off x="6729975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Specific</a:t>
          </a:r>
        </a:p>
      </dsp:txBody>
      <dsp:txXfrm>
        <a:off x="6729975" y="2019143"/>
        <a:ext cx="1800000" cy="720000"/>
      </dsp:txXfrm>
    </dsp:sp>
    <dsp:sp modelId="{7BD8F991-8F41-49FC-8C1F-E0A171D46A09}">
      <dsp:nvSpPr>
        <dsp:cNvPr id="0" name=""/>
        <dsp:cNvSpPr/>
      </dsp:nvSpPr>
      <dsp:spPr>
        <a:xfrm>
          <a:off x="9339975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691FE-6939-4B75-9FCC-6766CAAA471F}">
      <dsp:nvSpPr>
        <dsp:cNvPr id="0" name=""/>
        <dsp:cNvSpPr/>
      </dsp:nvSpPr>
      <dsp:spPr>
        <a:xfrm>
          <a:off x="8844975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Actionable</a:t>
          </a:r>
        </a:p>
      </dsp:txBody>
      <dsp:txXfrm>
        <a:off x="8844975" y="201914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4946-EB96-3D45-ACEA-9405D29D5443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315F6-29D6-DF41-BC1D-61C0AA23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15F6-29D6-DF41-BC1D-61C0AA23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7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9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3B76C-19A8-E84C-8A9F-61E6A813E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101" y="1100665"/>
            <a:ext cx="3132638" cy="4278731"/>
          </a:xfrm>
        </p:spPr>
        <p:txBody>
          <a:bodyPr anchor="ctr">
            <a:normAutofit/>
          </a:bodyPr>
          <a:lstStyle/>
          <a:p>
            <a:r>
              <a:rPr lang="en-AU" sz="2800" b="1">
                <a:solidFill>
                  <a:srgbClr val="FFFFFF"/>
                </a:solidFill>
              </a:rPr>
              <a:t>CYBER THREAT INTELLIGENCE </a:t>
            </a:r>
            <a:br>
              <a:rPr lang="en-AU" sz="2800" b="1">
                <a:solidFill>
                  <a:srgbClr val="FFFFFF"/>
                </a:solidFill>
              </a:rPr>
            </a:br>
            <a:endParaRPr lang="en-US" sz="2800" b="1">
              <a:solidFill>
                <a:srgbClr val="FFFFFF"/>
              </a:solidFill>
            </a:endParaRPr>
          </a:p>
        </p:txBody>
      </p:sp>
      <p:pic>
        <p:nvPicPr>
          <p:cNvPr id="17" name="Picture 2" descr="Padlock on computer motherboard">
            <a:extLst>
              <a:ext uri="{FF2B5EF4-FFF2-40B4-BE49-F238E27FC236}">
                <a16:creationId xmlns:a16="http://schemas.microsoft.com/office/drawing/2014/main" id="{5CEE13A9-C936-421D-9962-36570E23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37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8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DFE2-9938-A343-B890-342A8E6C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Cyber threat levels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6B6D4AE-282D-504D-812A-A5572E24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1" r="-2" b="419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4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4799CB89-9E15-DE4A-88CE-C4E6887E1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977" y="1047665"/>
            <a:ext cx="6097437" cy="503038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C415F-0323-7A48-AF55-C3889E1D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Cyber threat management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223809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BDB1-3339-0D4E-BA39-76CFE1EE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Threat modelling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1CF251-DE50-9444-A198-5F8E95E42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446" y="647808"/>
            <a:ext cx="5681201" cy="55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0F6-1630-D049-9022-FAA53E9D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threat modeling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16E9-21C8-E242-ACE4-F35A97C8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  <a:p>
            <a:r>
              <a:rPr lang="en-US" dirty="0"/>
              <a:t>PASTA</a:t>
            </a:r>
          </a:p>
          <a:p>
            <a:r>
              <a:rPr lang="en-US" dirty="0"/>
              <a:t>TRIKE</a:t>
            </a:r>
          </a:p>
          <a:p>
            <a:r>
              <a:rPr lang="en-US" dirty="0"/>
              <a:t>VAST</a:t>
            </a:r>
          </a:p>
        </p:txBody>
      </p:sp>
    </p:spTree>
    <p:extLst>
      <p:ext uri="{BB962C8B-B14F-4D97-AF65-F5344CB8AC3E}">
        <p14:creationId xmlns:p14="http://schemas.microsoft.com/office/powerpoint/2010/main" val="223091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264F-AD50-FD48-869B-0F0FF309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Intrusion analysis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6276-AA36-0F46-BC66-3A270CD7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Helps to understand the cause of attack after intrusion detection analysis phase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Helps to minimize the after-effects of intrusion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Helps to determine attack signatures</a:t>
            </a:r>
          </a:p>
        </p:txBody>
      </p:sp>
    </p:spTree>
    <p:extLst>
      <p:ext uri="{BB962C8B-B14F-4D97-AF65-F5344CB8AC3E}">
        <p14:creationId xmlns:p14="http://schemas.microsoft.com/office/powerpoint/2010/main" val="256094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39038-4387-3348-B8FB-6FB4F466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773538B0-5897-41E9-AA49-33C2B7B12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299" y="2010616"/>
            <a:ext cx="3058835" cy="30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77DE-9CD1-5643-B67C-0107C877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rganizations Investing More in Cyber Threat Intelligence | 2019-06-11 |  Security Magazine">
            <a:extLst>
              <a:ext uri="{FF2B5EF4-FFF2-40B4-BE49-F238E27FC236}">
                <a16:creationId xmlns:a16="http://schemas.microsoft.com/office/drawing/2014/main" id="{01D6E8AA-1B51-8443-8ED3-9566D57DD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6854" b="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85CE-9E73-BF48-947B-2B58FC11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AU" dirty="0"/>
              <a:t>Cyber threat intelligence (CTI) </a:t>
            </a:r>
          </a:p>
          <a:p>
            <a:pPr lvl="1"/>
            <a:r>
              <a:rPr lang="en-AU" dirty="0"/>
              <a:t>Minimizing false positives </a:t>
            </a:r>
          </a:p>
          <a:p>
            <a:pPr lvl="1"/>
            <a:r>
              <a:rPr lang="en-AU" dirty="0"/>
              <a:t>Increase the effectiveness 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9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611D-675D-CE44-858E-E77AB720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05A0-F092-624B-BADE-1F5A97FA1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dirty="0"/>
              <a:t>Threat is defined differently by most of the organizations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AU" dirty="0"/>
              <a:t>ISO 27005 </a:t>
            </a:r>
          </a:p>
          <a:p>
            <a:pPr lvl="1"/>
            <a:r>
              <a:rPr lang="en-AU" dirty="0"/>
              <a:t>ENISA </a:t>
            </a:r>
          </a:p>
          <a:p>
            <a:r>
              <a:rPr lang="en-AU" dirty="0"/>
              <a:t>What is Threat?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9 biggest information security threats through 2019 | CSO Online">
            <a:extLst>
              <a:ext uri="{FF2B5EF4-FFF2-40B4-BE49-F238E27FC236}">
                <a16:creationId xmlns:a16="http://schemas.microsoft.com/office/drawing/2014/main" id="{2FB31EDB-2C5B-0844-A63F-4C8453611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r="22752" b="-2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F70E-B9D5-7243-A90C-FDB29A24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338152-ED0D-4403-99D4-293477C13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43643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61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A2C46-94C1-5D4F-9401-E5E63773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What does Cyber Threat Intelligence do?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A6B1-C011-544A-8D27-081D6BF6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chemeClr val="accent2">
                    <a:lumMod val="50000"/>
                  </a:schemeClr>
                </a:solidFill>
              </a:rPr>
              <a:t>Identifying types of attacks</a:t>
            </a:r>
          </a:p>
          <a:p>
            <a:r>
              <a:rPr lang="en-AU" sz="2000" dirty="0">
                <a:solidFill>
                  <a:schemeClr val="accent2">
                    <a:lumMod val="50000"/>
                  </a:schemeClr>
                </a:solidFill>
              </a:rPr>
              <a:t>Defining, guiding, and prioritizing operational requirements</a:t>
            </a:r>
          </a:p>
          <a:p>
            <a:r>
              <a:rPr lang="en-AU" sz="2000" dirty="0">
                <a:solidFill>
                  <a:schemeClr val="accent2">
                    <a:lumMod val="50000"/>
                  </a:schemeClr>
                </a:solidFill>
              </a:rPr>
              <a:t> Understanding threat actor capability, tactics, techniques, and procedures 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D804-103B-7C4F-AE9E-BB5B4329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cyber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FF1A-FD7A-0846-9794-161071B6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  <a:p>
            <a:r>
              <a:rPr lang="en-US" dirty="0"/>
              <a:t>Botnets</a:t>
            </a:r>
          </a:p>
          <a:p>
            <a:r>
              <a:rPr lang="en-US" dirty="0"/>
              <a:t>Spam</a:t>
            </a:r>
          </a:p>
          <a:p>
            <a:r>
              <a:rPr lang="en-US" dirty="0"/>
              <a:t>Phishing</a:t>
            </a:r>
          </a:p>
          <a:p>
            <a:r>
              <a:rPr lang="en-US" dirty="0"/>
              <a:t>Data Breaches</a:t>
            </a:r>
          </a:p>
          <a:p>
            <a:r>
              <a:rPr lang="en-US" dirty="0"/>
              <a:t>Ransomware</a:t>
            </a:r>
          </a:p>
        </p:txBody>
      </p:sp>
    </p:spTree>
    <p:extLst>
      <p:ext uri="{BB962C8B-B14F-4D97-AF65-F5344CB8AC3E}">
        <p14:creationId xmlns:p14="http://schemas.microsoft.com/office/powerpoint/2010/main" val="405491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D9968B0-BBF4-7D45-A36F-9E0DF201A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" r="2" b="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908AA-E14A-9746-9EC9-9EA77B71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Cyber Kill Chain 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1245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A693-7F86-CD49-B169-3F5185C4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Characteristics of Cyber threat intelligence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0A0EDF-5E2A-4790-8DEE-E54A4C422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9016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5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12397-D805-924D-A58F-5FC3BAFD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Diamond model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CEEC-DA43-424A-80A7-C9465EE1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/>
              <a:t>The image shows </a:t>
            </a:r>
            <a:r>
              <a:rPr lang="en-AU"/>
              <a:t>Continual Process of Generating and Consuming Intelligence for Hunting Threats </a:t>
            </a: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A46CD97-6639-1140-901B-6B9B8A36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03" y="702156"/>
            <a:ext cx="6222057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{864A1E85-3089-6449-A72B-76C98FBEEFD4}tf10001123</Template>
  <TotalTime>77</TotalTime>
  <Words>168</Words>
  <Application>Microsoft Macintosh PowerPoint</Application>
  <PresentationFormat>Widescreen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Wingdings 2</vt:lpstr>
      <vt:lpstr>Dividend</vt:lpstr>
      <vt:lpstr>CYBER THREAT INTELLIGENCE  </vt:lpstr>
      <vt:lpstr>Introduction</vt:lpstr>
      <vt:lpstr>Defination</vt:lpstr>
      <vt:lpstr>CTI</vt:lpstr>
      <vt:lpstr>What does Cyber Threat Intelligence do?</vt:lpstr>
      <vt:lpstr>Types of cyber threats</vt:lpstr>
      <vt:lpstr>Cyber Kill Chain  </vt:lpstr>
      <vt:lpstr>Characteristics of Cyber threat intelligence</vt:lpstr>
      <vt:lpstr>Diamond model</vt:lpstr>
      <vt:lpstr>Cyber threat levels</vt:lpstr>
      <vt:lpstr>Cyber threat management framework</vt:lpstr>
      <vt:lpstr>Threat modelling process</vt:lpstr>
      <vt:lpstr>Other threat modeling methodologies</vt:lpstr>
      <vt:lpstr>Intrusion analysis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THREAT INTELLIGENCE  </dc:title>
  <dc:creator>SAMHITHA THOUTA</dc:creator>
  <cp:lastModifiedBy>SAMHITHA THOUTA</cp:lastModifiedBy>
  <cp:revision>8</cp:revision>
  <dcterms:created xsi:type="dcterms:W3CDTF">2021-04-20T12:28:05Z</dcterms:created>
  <dcterms:modified xsi:type="dcterms:W3CDTF">2021-04-20T13:45:37Z</dcterms:modified>
</cp:coreProperties>
</file>